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4" r:id="rId7"/>
    <p:sldId id="262" r:id="rId8"/>
    <p:sldId id="263" r:id="rId9"/>
    <p:sldId id="266" r:id="rId10"/>
    <p:sldId id="265" r:id="rId11"/>
    <p:sldId id="264" r:id="rId12"/>
    <p:sldId id="267" r:id="rId13"/>
    <p:sldId id="268" r:id="rId14"/>
    <p:sldId id="269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5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268E19-1BFF-4BF7-848C-CC4628E01B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F88FF-00D7-4AD8-AC5F-D6D17CDB05C4}">
      <dgm:prSet custT="1"/>
      <dgm:spPr/>
      <dgm:t>
        <a:bodyPr/>
        <a:lstStyle/>
        <a:p>
          <a:r>
            <a:rPr lang="en-US" sz="2000" dirty="0"/>
            <a:t>Built on </a:t>
          </a:r>
          <a:r>
            <a:rPr lang="en-US" sz="2000" dirty="0" err="1"/>
            <a:t>PyTorch</a:t>
          </a:r>
          <a:r>
            <a:rPr lang="en-US" sz="2000" dirty="0"/>
            <a:t> or JAX for seamless integration</a:t>
          </a:r>
        </a:p>
      </dgm:t>
    </dgm:pt>
    <dgm:pt modelId="{C5C01E54-A9BB-4FD2-AF34-78145C459B4F}" type="parTrans" cxnId="{45DF88BB-8C70-41A8-AD34-86C95955B810}">
      <dgm:prSet/>
      <dgm:spPr/>
      <dgm:t>
        <a:bodyPr/>
        <a:lstStyle/>
        <a:p>
          <a:endParaRPr lang="en-US"/>
        </a:p>
      </dgm:t>
    </dgm:pt>
    <dgm:pt modelId="{B402C5DB-31C7-47E5-A846-AE85114D9AF5}" type="sibTrans" cxnId="{45DF88BB-8C70-41A8-AD34-86C95955B810}">
      <dgm:prSet/>
      <dgm:spPr/>
      <dgm:t>
        <a:bodyPr/>
        <a:lstStyle/>
        <a:p>
          <a:endParaRPr lang="en-US"/>
        </a:p>
      </dgm:t>
    </dgm:pt>
    <dgm:pt modelId="{5EE07E14-F4E1-4BB4-BFEF-0303C112761D}">
      <dgm:prSet custT="1"/>
      <dgm:spPr/>
      <dgm:t>
        <a:bodyPr/>
        <a:lstStyle/>
        <a:p>
          <a:r>
            <a:rPr lang="en-US" sz="2000" dirty="0"/>
            <a:t>Implements popular RL algorithms (included PPO) </a:t>
          </a:r>
        </a:p>
      </dgm:t>
    </dgm:pt>
    <dgm:pt modelId="{6C6CC246-DE75-4674-9135-5856C665DAC1}" type="parTrans" cxnId="{385D03C1-680C-4C7C-8438-A1714B6C4B92}">
      <dgm:prSet/>
      <dgm:spPr/>
      <dgm:t>
        <a:bodyPr/>
        <a:lstStyle/>
        <a:p>
          <a:endParaRPr lang="en-US"/>
        </a:p>
      </dgm:t>
    </dgm:pt>
    <dgm:pt modelId="{82C1282C-E9D6-4DB9-99AC-8D823A1F6290}" type="sibTrans" cxnId="{385D03C1-680C-4C7C-8438-A1714B6C4B92}">
      <dgm:prSet/>
      <dgm:spPr/>
      <dgm:t>
        <a:bodyPr/>
        <a:lstStyle/>
        <a:p>
          <a:endParaRPr lang="en-US"/>
        </a:p>
      </dgm:t>
    </dgm:pt>
    <dgm:pt modelId="{28F46EFF-6C6D-4DE2-9E4E-9D309D2908B1}">
      <dgm:prSet custT="1"/>
      <dgm:spPr/>
      <dgm:t>
        <a:bodyPr/>
        <a:lstStyle/>
        <a:p>
          <a:r>
            <a:rPr lang="en-US" sz="2000" dirty="0"/>
            <a:t>Modular and extensible design</a:t>
          </a:r>
        </a:p>
      </dgm:t>
    </dgm:pt>
    <dgm:pt modelId="{30E18F18-E243-4745-95F1-CB36C0BD0050}" type="parTrans" cxnId="{20EBFF4F-98A5-4EA0-847C-C222919437A9}">
      <dgm:prSet/>
      <dgm:spPr/>
      <dgm:t>
        <a:bodyPr/>
        <a:lstStyle/>
        <a:p>
          <a:endParaRPr lang="en-US"/>
        </a:p>
      </dgm:t>
    </dgm:pt>
    <dgm:pt modelId="{0F7FEEF3-E954-46F3-A6C4-946C0C58EED0}" type="sibTrans" cxnId="{20EBFF4F-98A5-4EA0-847C-C222919437A9}">
      <dgm:prSet/>
      <dgm:spPr/>
      <dgm:t>
        <a:bodyPr/>
        <a:lstStyle/>
        <a:p>
          <a:endParaRPr lang="en-US"/>
        </a:p>
      </dgm:t>
    </dgm:pt>
    <dgm:pt modelId="{C9AF36DE-3DDE-4F11-B68E-AE59854E8B1A}">
      <dgm:prSet custT="1"/>
      <dgm:spPr/>
      <dgm:t>
        <a:bodyPr/>
        <a:lstStyle/>
        <a:p>
          <a:r>
            <a:rPr lang="en-US" sz="2000" dirty="0"/>
            <a:t>Support for environments like Gym and Isaac Gym</a:t>
          </a:r>
        </a:p>
      </dgm:t>
    </dgm:pt>
    <dgm:pt modelId="{89AA6CFB-324B-4181-98E2-1BF1EDCB049F}" type="parTrans" cxnId="{02872D69-0504-4305-9B71-E3C722A1E858}">
      <dgm:prSet/>
      <dgm:spPr/>
      <dgm:t>
        <a:bodyPr/>
        <a:lstStyle/>
        <a:p>
          <a:endParaRPr lang="en-US"/>
        </a:p>
      </dgm:t>
    </dgm:pt>
    <dgm:pt modelId="{C8DD0DC8-5226-4B96-A3B9-0918ACFA6DE6}" type="sibTrans" cxnId="{02872D69-0504-4305-9B71-E3C722A1E858}">
      <dgm:prSet/>
      <dgm:spPr/>
      <dgm:t>
        <a:bodyPr/>
        <a:lstStyle/>
        <a:p>
          <a:endParaRPr lang="en-US"/>
        </a:p>
      </dgm:t>
    </dgm:pt>
    <dgm:pt modelId="{EC53C1A3-4F40-40F7-941B-07761D42E005}">
      <dgm:prSet custT="1"/>
      <dgm:spPr/>
      <dgm:t>
        <a:bodyPr/>
        <a:lstStyle/>
        <a:p>
          <a:pPr algn="ctr"/>
          <a:r>
            <a:rPr lang="it-IT" sz="3200" dirty="0"/>
            <a:t>SKRL</a:t>
          </a:r>
          <a:endParaRPr lang="en-US" sz="3600" dirty="0"/>
        </a:p>
      </dgm:t>
    </dgm:pt>
    <dgm:pt modelId="{A5D6325A-14EE-418F-B737-367FE6E18301}" type="sibTrans" cxnId="{ADAAE113-7A56-4FE7-963E-67C932120ACB}">
      <dgm:prSet/>
      <dgm:spPr/>
      <dgm:t>
        <a:bodyPr/>
        <a:lstStyle/>
        <a:p>
          <a:endParaRPr lang="en-US"/>
        </a:p>
      </dgm:t>
    </dgm:pt>
    <dgm:pt modelId="{7119967F-307F-463D-9D01-2EBE323073F3}" type="parTrans" cxnId="{ADAAE113-7A56-4FE7-963E-67C932120ACB}">
      <dgm:prSet/>
      <dgm:spPr/>
      <dgm:t>
        <a:bodyPr/>
        <a:lstStyle/>
        <a:p>
          <a:endParaRPr lang="en-US"/>
        </a:p>
      </dgm:t>
    </dgm:pt>
    <dgm:pt modelId="{042BA7CA-4130-4DCB-86F0-41FB74197B81}" type="pres">
      <dgm:prSet presAssocID="{0B268E19-1BFF-4BF7-848C-CC4628E01BCD}" presName="linear" presStyleCnt="0">
        <dgm:presLayoutVars>
          <dgm:animLvl val="lvl"/>
          <dgm:resizeHandles val="exact"/>
        </dgm:presLayoutVars>
      </dgm:prSet>
      <dgm:spPr/>
    </dgm:pt>
    <dgm:pt modelId="{F0CF595A-A3A6-442E-9C65-0C7BFC594CBD}" type="pres">
      <dgm:prSet presAssocID="{EC53C1A3-4F40-40F7-941B-07761D42E005}" presName="parentText" presStyleLbl="node1" presStyleIdx="0" presStyleCnt="1" custScaleX="95399" custScaleY="56351" custLinFactNeighborX="-456" custLinFactNeighborY="-9510">
        <dgm:presLayoutVars>
          <dgm:chMax val="0"/>
          <dgm:bulletEnabled val="1"/>
        </dgm:presLayoutVars>
      </dgm:prSet>
      <dgm:spPr/>
    </dgm:pt>
    <dgm:pt modelId="{B80ABC3B-8E28-41BB-8803-F66FE3EC9627}" type="pres">
      <dgm:prSet presAssocID="{EC53C1A3-4F40-40F7-941B-07761D42E005}" presName="childText" presStyleLbl="revTx" presStyleIdx="0" presStyleCnt="1" custLinFactNeighborY="-18460">
        <dgm:presLayoutVars>
          <dgm:bulletEnabled val="1"/>
        </dgm:presLayoutVars>
      </dgm:prSet>
      <dgm:spPr/>
    </dgm:pt>
  </dgm:ptLst>
  <dgm:cxnLst>
    <dgm:cxn modelId="{ADAAE113-7A56-4FE7-963E-67C932120ACB}" srcId="{0B268E19-1BFF-4BF7-848C-CC4628E01BCD}" destId="{EC53C1A3-4F40-40F7-941B-07761D42E005}" srcOrd="0" destOrd="0" parTransId="{7119967F-307F-463D-9D01-2EBE323073F3}" sibTransId="{A5D6325A-14EE-418F-B737-367FE6E18301}"/>
    <dgm:cxn modelId="{49351B21-AC8C-4AB3-A5F8-019308D80CA0}" type="presOf" srcId="{EC53C1A3-4F40-40F7-941B-07761D42E005}" destId="{F0CF595A-A3A6-442E-9C65-0C7BFC594CBD}" srcOrd="0" destOrd="0" presId="urn:microsoft.com/office/officeart/2005/8/layout/vList2"/>
    <dgm:cxn modelId="{9426EA2B-E286-4E2C-B53A-D6578510AB19}" type="presOf" srcId="{817F88FF-00D7-4AD8-AC5F-D6D17CDB05C4}" destId="{B80ABC3B-8E28-41BB-8803-F66FE3EC9627}" srcOrd="0" destOrd="0" presId="urn:microsoft.com/office/officeart/2005/8/layout/vList2"/>
    <dgm:cxn modelId="{BCA20443-1DEA-4F64-A8F8-96B21AA97362}" type="presOf" srcId="{C9AF36DE-3DDE-4F11-B68E-AE59854E8B1A}" destId="{B80ABC3B-8E28-41BB-8803-F66FE3EC9627}" srcOrd="0" destOrd="3" presId="urn:microsoft.com/office/officeart/2005/8/layout/vList2"/>
    <dgm:cxn modelId="{02872D69-0504-4305-9B71-E3C722A1E858}" srcId="{EC53C1A3-4F40-40F7-941B-07761D42E005}" destId="{C9AF36DE-3DDE-4F11-B68E-AE59854E8B1A}" srcOrd="3" destOrd="0" parTransId="{89AA6CFB-324B-4181-98E2-1BF1EDCB049F}" sibTransId="{C8DD0DC8-5226-4B96-A3B9-0918ACFA6DE6}"/>
    <dgm:cxn modelId="{20EBFF4F-98A5-4EA0-847C-C222919437A9}" srcId="{EC53C1A3-4F40-40F7-941B-07761D42E005}" destId="{28F46EFF-6C6D-4DE2-9E4E-9D309D2908B1}" srcOrd="2" destOrd="0" parTransId="{30E18F18-E243-4745-95F1-CB36C0BD0050}" sibTransId="{0F7FEEF3-E954-46F3-A6C4-946C0C58EED0}"/>
    <dgm:cxn modelId="{23C927AD-9BAF-4A6D-9830-EA6E6D1F1876}" type="presOf" srcId="{28F46EFF-6C6D-4DE2-9E4E-9D309D2908B1}" destId="{B80ABC3B-8E28-41BB-8803-F66FE3EC9627}" srcOrd="0" destOrd="2" presId="urn:microsoft.com/office/officeart/2005/8/layout/vList2"/>
    <dgm:cxn modelId="{45DF88BB-8C70-41A8-AD34-86C95955B810}" srcId="{EC53C1A3-4F40-40F7-941B-07761D42E005}" destId="{817F88FF-00D7-4AD8-AC5F-D6D17CDB05C4}" srcOrd="0" destOrd="0" parTransId="{C5C01E54-A9BB-4FD2-AF34-78145C459B4F}" sibTransId="{B402C5DB-31C7-47E5-A846-AE85114D9AF5}"/>
    <dgm:cxn modelId="{385D03C1-680C-4C7C-8438-A1714B6C4B92}" srcId="{EC53C1A3-4F40-40F7-941B-07761D42E005}" destId="{5EE07E14-F4E1-4BB4-BFEF-0303C112761D}" srcOrd="1" destOrd="0" parTransId="{6C6CC246-DE75-4674-9135-5856C665DAC1}" sibTransId="{82C1282C-E9D6-4DB9-99AC-8D823A1F6290}"/>
    <dgm:cxn modelId="{99FC2DCA-BF5A-467F-ABB6-5AF3F6D270FB}" type="presOf" srcId="{5EE07E14-F4E1-4BB4-BFEF-0303C112761D}" destId="{B80ABC3B-8E28-41BB-8803-F66FE3EC9627}" srcOrd="0" destOrd="1" presId="urn:microsoft.com/office/officeart/2005/8/layout/vList2"/>
    <dgm:cxn modelId="{7026A0F0-EF98-4474-BB42-ABFC41C46437}" type="presOf" srcId="{0B268E19-1BFF-4BF7-848C-CC4628E01BCD}" destId="{042BA7CA-4130-4DCB-86F0-41FB74197B81}" srcOrd="0" destOrd="0" presId="urn:microsoft.com/office/officeart/2005/8/layout/vList2"/>
    <dgm:cxn modelId="{B8381B87-723D-422B-8B30-66C3C76A73B7}" type="presParOf" srcId="{042BA7CA-4130-4DCB-86F0-41FB74197B81}" destId="{F0CF595A-A3A6-442E-9C65-0C7BFC594CBD}" srcOrd="0" destOrd="0" presId="urn:microsoft.com/office/officeart/2005/8/layout/vList2"/>
    <dgm:cxn modelId="{884A1098-B6F0-4B35-981F-BB795F53C92F}" type="presParOf" srcId="{042BA7CA-4130-4DCB-86F0-41FB74197B81}" destId="{B80ABC3B-8E28-41BB-8803-F66FE3EC96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B268E19-1BFF-4BF7-848C-CC4628E01B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53C1A3-4F40-40F7-941B-07761D42E005}">
      <dgm:prSet custT="1"/>
      <dgm:spPr/>
      <dgm:t>
        <a:bodyPr/>
        <a:lstStyle/>
        <a:p>
          <a:pPr algn="ctr"/>
          <a:r>
            <a:rPr lang="it-IT" sz="3200" dirty="0" err="1"/>
            <a:t>PyTorch</a:t>
          </a:r>
          <a:endParaRPr lang="en-US" sz="3600" dirty="0"/>
        </a:p>
      </dgm:t>
    </dgm:pt>
    <dgm:pt modelId="{7119967F-307F-463D-9D01-2EBE323073F3}" type="parTrans" cxnId="{ADAAE113-7A56-4FE7-963E-67C932120ACB}">
      <dgm:prSet/>
      <dgm:spPr/>
      <dgm:t>
        <a:bodyPr/>
        <a:lstStyle/>
        <a:p>
          <a:endParaRPr lang="en-US"/>
        </a:p>
      </dgm:t>
    </dgm:pt>
    <dgm:pt modelId="{A5D6325A-14EE-418F-B737-367FE6E18301}" type="sibTrans" cxnId="{ADAAE113-7A56-4FE7-963E-67C932120ACB}">
      <dgm:prSet/>
      <dgm:spPr/>
      <dgm:t>
        <a:bodyPr/>
        <a:lstStyle/>
        <a:p>
          <a:endParaRPr lang="en-US"/>
        </a:p>
      </dgm:t>
    </dgm:pt>
    <dgm:pt modelId="{817F88FF-00D7-4AD8-AC5F-D6D17CDB05C4}">
      <dgm:prSet custT="1"/>
      <dgm:spPr/>
      <dgm:t>
        <a:bodyPr/>
        <a:lstStyle/>
        <a:p>
          <a:r>
            <a:rPr lang="en-US" sz="2000" dirty="0"/>
            <a:t>Dynamic computation graph (eager execution)</a:t>
          </a:r>
        </a:p>
      </dgm:t>
    </dgm:pt>
    <dgm:pt modelId="{C5C01E54-A9BB-4FD2-AF34-78145C459B4F}" type="parTrans" cxnId="{45DF88BB-8C70-41A8-AD34-86C95955B810}">
      <dgm:prSet/>
      <dgm:spPr/>
      <dgm:t>
        <a:bodyPr/>
        <a:lstStyle/>
        <a:p>
          <a:endParaRPr lang="en-US"/>
        </a:p>
      </dgm:t>
    </dgm:pt>
    <dgm:pt modelId="{B402C5DB-31C7-47E5-A846-AE85114D9AF5}" type="sibTrans" cxnId="{45DF88BB-8C70-41A8-AD34-86C95955B810}">
      <dgm:prSet/>
      <dgm:spPr/>
      <dgm:t>
        <a:bodyPr/>
        <a:lstStyle/>
        <a:p>
          <a:endParaRPr lang="en-US"/>
        </a:p>
      </dgm:t>
    </dgm:pt>
    <dgm:pt modelId="{CE5F2596-46C5-4A88-8736-D57C19B16F10}">
      <dgm:prSet custT="1"/>
      <dgm:spPr/>
      <dgm:t>
        <a:bodyPr/>
        <a:lstStyle/>
        <a:p>
          <a:r>
            <a:rPr lang="it-IT" sz="2000" dirty="0"/>
            <a:t>Strong GPU </a:t>
          </a:r>
          <a:r>
            <a:rPr lang="it-IT" sz="2000" dirty="0" err="1"/>
            <a:t>acceleration</a:t>
          </a:r>
          <a:endParaRPr lang="it-IT" sz="2000" dirty="0"/>
        </a:p>
      </dgm:t>
    </dgm:pt>
    <dgm:pt modelId="{F716E017-0690-4C0C-9911-B22B9F3FB687}" type="parTrans" cxnId="{D69790B6-CE84-495E-BC5E-49144B16C0F5}">
      <dgm:prSet/>
      <dgm:spPr/>
      <dgm:t>
        <a:bodyPr/>
        <a:lstStyle/>
        <a:p>
          <a:endParaRPr lang="it-IT"/>
        </a:p>
      </dgm:t>
    </dgm:pt>
    <dgm:pt modelId="{7663A592-663F-45E3-A624-3D5F7D1A4DFD}" type="sibTrans" cxnId="{D69790B6-CE84-495E-BC5E-49144B16C0F5}">
      <dgm:prSet/>
      <dgm:spPr/>
      <dgm:t>
        <a:bodyPr/>
        <a:lstStyle/>
        <a:p>
          <a:endParaRPr lang="it-IT"/>
        </a:p>
      </dgm:t>
    </dgm:pt>
    <dgm:pt modelId="{12406056-6A94-494F-BAD4-DE493085701F}">
      <dgm:prSet custT="1"/>
      <dgm:spPr/>
      <dgm:t>
        <a:bodyPr/>
        <a:lstStyle/>
        <a:p>
          <a:r>
            <a:rPr lang="en-US" sz="2000" dirty="0"/>
            <a:t>Extensive support for machine learning and deep learning</a:t>
          </a:r>
          <a:endParaRPr lang="it-IT" sz="2000" dirty="0"/>
        </a:p>
      </dgm:t>
    </dgm:pt>
    <dgm:pt modelId="{2309EAAA-5555-4F63-8245-6E6F87525CCA}" type="parTrans" cxnId="{ACFEC530-A73B-456B-A0CC-67D63E407E2D}">
      <dgm:prSet/>
      <dgm:spPr/>
      <dgm:t>
        <a:bodyPr/>
        <a:lstStyle/>
        <a:p>
          <a:endParaRPr lang="it-IT"/>
        </a:p>
      </dgm:t>
    </dgm:pt>
    <dgm:pt modelId="{EF0FAA09-393F-4D70-87B3-F756FCF4F3F7}" type="sibTrans" cxnId="{ACFEC530-A73B-456B-A0CC-67D63E407E2D}">
      <dgm:prSet/>
      <dgm:spPr/>
      <dgm:t>
        <a:bodyPr/>
        <a:lstStyle/>
        <a:p>
          <a:endParaRPr lang="it-IT"/>
        </a:p>
      </dgm:t>
    </dgm:pt>
    <dgm:pt modelId="{99FA2CAE-F6B9-4766-B3F6-E1B26C971DA1}">
      <dgm:prSet custT="1"/>
      <dgm:spPr/>
      <dgm:t>
        <a:bodyPr/>
        <a:lstStyle/>
        <a:p>
          <a:r>
            <a:rPr lang="it-IT" sz="2000" dirty="0"/>
            <a:t>Versatile and user-friendly API</a:t>
          </a:r>
        </a:p>
      </dgm:t>
    </dgm:pt>
    <dgm:pt modelId="{8DFF916C-93EE-4B9E-960B-71798D69DB40}" type="parTrans" cxnId="{E1A3DD28-F650-491C-834D-638E27B7E976}">
      <dgm:prSet/>
      <dgm:spPr/>
      <dgm:t>
        <a:bodyPr/>
        <a:lstStyle/>
        <a:p>
          <a:endParaRPr lang="it-IT"/>
        </a:p>
      </dgm:t>
    </dgm:pt>
    <dgm:pt modelId="{144A27C8-2DCC-4C84-8A12-85E74D432636}" type="sibTrans" cxnId="{E1A3DD28-F650-491C-834D-638E27B7E976}">
      <dgm:prSet/>
      <dgm:spPr/>
      <dgm:t>
        <a:bodyPr/>
        <a:lstStyle/>
        <a:p>
          <a:endParaRPr lang="it-IT"/>
        </a:p>
      </dgm:t>
    </dgm:pt>
    <dgm:pt modelId="{042BA7CA-4130-4DCB-86F0-41FB74197B81}" type="pres">
      <dgm:prSet presAssocID="{0B268E19-1BFF-4BF7-848C-CC4628E01BCD}" presName="linear" presStyleCnt="0">
        <dgm:presLayoutVars>
          <dgm:animLvl val="lvl"/>
          <dgm:resizeHandles val="exact"/>
        </dgm:presLayoutVars>
      </dgm:prSet>
      <dgm:spPr/>
    </dgm:pt>
    <dgm:pt modelId="{F0CF595A-A3A6-442E-9C65-0C7BFC594CBD}" type="pres">
      <dgm:prSet presAssocID="{EC53C1A3-4F40-40F7-941B-07761D42E005}" presName="parentText" presStyleLbl="node1" presStyleIdx="0" presStyleCnt="1" custScaleY="54414" custLinFactNeighborY="-23077">
        <dgm:presLayoutVars>
          <dgm:chMax val="0"/>
          <dgm:bulletEnabled val="1"/>
        </dgm:presLayoutVars>
      </dgm:prSet>
      <dgm:spPr/>
    </dgm:pt>
    <dgm:pt modelId="{B80ABC3B-8E28-41BB-8803-F66FE3EC9627}" type="pres">
      <dgm:prSet presAssocID="{EC53C1A3-4F40-40F7-941B-07761D42E005}" presName="childText" presStyleLbl="revTx" presStyleIdx="0" presStyleCnt="1" custLinFactNeighborY="-39607">
        <dgm:presLayoutVars>
          <dgm:bulletEnabled val="1"/>
        </dgm:presLayoutVars>
      </dgm:prSet>
      <dgm:spPr/>
    </dgm:pt>
  </dgm:ptLst>
  <dgm:cxnLst>
    <dgm:cxn modelId="{D7447507-179B-4EBD-A8B4-7E66958FE319}" type="presOf" srcId="{12406056-6A94-494F-BAD4-DE493085701F}" destId="{B80ABC3B-8E28-41BB-8803-F66FE3EC9627}" srcOrd="0" destOrd="2" presId="urn:microsoft.com/office/officeart/2005/8/layout/vList2"/>
    <dgm:cxn modelId="{ADAAE113-7A56-4FE7-963E-67C932120ACB}" srcId="{0B268E19-1BFF-4BF7-848C-CC4628E01BCD}" destId="{EC53C1A3-4F40-40F7-941B-07761D42E005}" srcOrd="0" destOrd="0" parTransId="{7119967F-307F-463D-9D01-2EBE323073F3}" sibTransId="{A5D6325A-14EE-418F-B737-367FE6E18301}"/>
    <dgm:cxn modelId="{49351B21-AC8C-4AB3-A5F8-019308D80CA0}" type="presOf" srcId="{EC53C1A3-4F40-40F7-941B-07761D42E005}" destId="{F0CF595A-A3A6-442E-9C65-0C7BFC594CBD}" srcOrd="0" destOrd="0" presId="urn:microsoft.com/office/officeart/2005/8/layout/vList2"/>
    <dgm:cxn modelId="{E1A3DD28-F650-491C-834D-638E27B7E976}" srcId="{EC53C1A3-4F40-40F7-941B-07761D42E005}" destId="{99FA2CAE-F6B9-4766-B3F6-E1B26C971DA1}" srcOrd="3" destOrd="0" parTransId="{8DFF916C-93EE-4B9E-960B-71798D69DB40}" sibTransId="{144A27C8-2DCC-4C84-8A12-85E74D432636}"/>
    <dgm:cxn modelId="{9426EA2B-E286-4E2C-B53A-D6578510AB19}" type="presOf" srcId="{817F88FF-00D7-4AD8-AC5F-D6D17CDB05C4}" destId="{B80ABC3B-8E28-41BB-8803-F66FE3EC9627}" srcOrd="0" destOrd="0" presId="urn:microsoft.com/office/officeart/2005/8/layout/vList2"/>
    <dgm:cxn modelId="{ACFEC530-A73B-456B-A0CC-67D63E407E2D}" srcId="{EC53C1A3-4F40-40F7-941B-07761D42E005}" destId="{12406056-6A94-494F-BAD4-DE493085701F}" srcOrd="2" destOrd="0" parTransId="{2309EAAA-5555-4F63-8245-6E6F87525CCA}" sibTransId="{EF0FAA09-393F-4D70-87B3-F756FCF4F3F7}"/>
    <dgm:cxn modelId="{5E02B56A-FAD6-4EDA-956A-BF08D3B36820}" type="presOf" srcId="{CE5F2596-46C5-4A88-8736-D57C19B16F10}" destId="{B80ABC3B-8E28-41BB-8803-F66FE3EC9627}" srcOrd="0" destOrd="1" presId="urn:microsoft.com/office/officeart/2005/8/layout/vList2"/>
    <dgm:cxn modelId="{7E1B88A6-2FD0-444A-B03D-7E2C0145A4CB}" type="presOf" srcId="{99FA2CAE-F6B9-4766-B3F6-E1B26C971DA1}" destId="{B80ABC3B-8E28-41BB-8803-F66FE3EC9627}" srcOrd="0" destOrd="3" presId="urn:microsoft.com/office/officeart/2005/8/layout/vList2"/>
    <dgm:cxn modelId="{D69790B6-CE84-495E-BC5E-49144B16C0F5}" srcId="{EC53C1A3-4F40-40F7-941B-07761D42E005}" destId="{CE5F2596-46C5-4A88-8736-D57C19B16F10}" srcOrd="1" destOrd="0" parTransId="{F716E017-0690-4C0C-9911-B22B9F3FB687}" sibTransId="{7663A592-663F-45E3-A624-3D5F7D1A4DFD}"/>
    <dgm:cxn modelId="{45DF88BB-8C70-41A8-AD34-86C95955B810}" srcId="{EC53C1A3-4F40-40F7-941B-07761D42E005}" destId="{817F88FF-00D7-4AD8-AC5F-D6D17CDB05C4}" srcOrd="0" destOrd="0" parTransId="{C5C01E54-A9BB-4FD2-AF34-78145C459B4F}" sibTransId="{B402C5DB-31C7-47E5-A846-AE85114D9AF5}"/>
    <dgm:cxn modelId="{7026A0F0-EF98-4474-BB42-ABFC41C46437}" type="presOf" srcId="{0B268E19-1BFF-4BF7-848C-CC4628E01BCD}" destId="{042BA7CA-4130-4DCB-86F0-41FB74197B81}" srcOrd="0" destOrd="0" presId="urn:microsoft.com/office/officeart/2005/8/layout/vList2"/>
    <dgm:cxn modelId="{B8381B87-723D-422B-8B30-66C3C76A73B7}" type="presParOf" srcId="{042BA7CA-4130-4DCB-86F0-41FB74197B81}" destId="{F0CF595A-A3A6-442E-9C65-0C7BFC594CBD}" srcOrd="0" destOrd="0" presId="urn:microsoft.com/office/officeart/2005/8/layout/vList2"/>
    <dgm:cxn modelId="{884A1098-B6F0-4B35-981F-BB795F53C92F}" type="presParOf" srcId="{042BA7CA-4130-4DCB-86F0-41FB74197B81}" destId="{B80ABC3B-8E28-41BB-8803-F66FE3EC96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B268E19-1BFF-4BF7-848C-CC4628E01BC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7F88FF-00D7-4AD8-AC5F-D6D17CDB05C4}">
      <dgm:prSet custT="1"/>
      <dgm:spPr/>
      <dgm:t>
        <a:bodyPr/>
        <a:lstStyle/>
        <a:p>
          <a:r>
            <a:rPr lang="en-US" sz="2000" dirty="0"/>
            <a:t>Supports large-scale simulations</a:t>
          </a:r>
        </a:p>
      </dgm:t>
    </dgm:pt>
    <dgm:pt modelId="{C5C01E54-A9BB-4FD2-AF34-78145C459B4F}" type="parTrans" cxnId="{45DF88BB-8C70-41A8-AD34-86C95955B810}">
      <dgm:prSet/>
      <dgm:spPr/>
      <dgm:t>
        <a:bodyPr/>
        <a:lstStyle/>
        <a:p>
          <a:endParaRPr lang="en-US"/>
        </a:p>
      </dgm:t>
    </dgm:pt>
    <dgm:pt modelId="{B402C5DB-31C7-47E5-A846-AE85114D9AF5}" type="sibTrans" cxnId="{45DF88BB-8C70-41A8-AD34-86C95955B810}">
      <dgm:prSet/>
      <dgm:spPr/>
      <dgm:t>
        <a:bodyPr/>
        <a:lstStyle/>
        <a:p>
          <a:endParaRPr lang="en-US"/>
        </a:p>
      </dgm:t>
    </dgm:pt>
    <dgm:pt modelId="{EC53C1A3-4F40-40F7-941B-07761D42E005}">
      <dgm:prSet custT="1"/>
      <dgm:spPr/>
      <dgm:t>
        <a:bodyPr/>
        <a:lstStyle/>
        <a:p>
          <a:pPr algn="ctr"/>
          <a:r>
            <a:rPr lang="it-IT" sz="3200" dirty="0" err="1"/>
            <a:t>IsaacGym</a:t>
          </a:r>
          <a:endParaRPr lang="en-US" sz="3600" dirty="0"/>
        </a:p>
      </dgm:t>
    </dgm:pt>
    <dgm:pt modelId="{A5D6325A-14EE-418F-B737-367FE6E18301}" type="sibTrans" cxnId="{ADAAE113-7A56-4FE7-963E-67C932120ACB}">
      <dgm:prSet/>
      <dgm:spPr/>
      <dgm:t>
        <a:bodyPr/>
        <a:lstStyle/>
        <a:p>
          <a:endParaRPr lang="en-US"/>
        </a:p>
      </dgm:t>
    </dgm:pt>
    <dgm:pt modelId="{7119967F-307F-463D-9D01-2EBE323073F3}" type="parTrans" cxnId="{ADAAE113-7A56-4FE7-963E-67C932120ACB}">
      <dgm:prSet/>
      <dgm:spPr/>
      <dgm:t>
        <a:bodyPr/>
        <a:lstStyle/>
        <a:p>
          <a:endParaRPr lang="en-US"/>
        </a:p>
      </dgm:t>
    </dgm:pt>
    <dgm:pt modelId="{9C6E3CF0-DDD8-43EA-83F3-F0EBEBC14FF7}">
      <dgm:prSet custT="1"/>
      <dgm:spPr/>
      <dgm:t>
        <a:bodyPr/>
        <a:lstStyle/>
        <a:p>
          <a:r>
            <a:rPr lang="en-US" sz="2000" dirty="0"/>
            <a:t>Realistic physics simulations</a:t>
          </a:r>
        </a:p>
      </dgm:t>
    </dgm:pt>
    <dgm:pt modelId="{37FED3D7-008C-4FD1-9038-C073E7471176}" type="parTrans" cxnId="{4EF74B69-FEEA-4D89-8847-70744C412988}">
      <dgm:prSet/>
      <dgm:spPr/>
      <dgm:t>
        <a:bodyPr/>
        <a:lstStyle/>
        <a:p>
          <a:endParaRPr lang="it-IT"/>
        </a:p>
      </dgm:t>
    </dgm:pt>
    <dgm:pt modelId="{121E8CDD-FC69-4602-A182-B78745FFE4A9}" type="sibTrans" cxnId="{4EF74B69-FEEA-4D89-8847-70744C412988}">
      <dgm:prSet/>
      <dgm:spPr/>
      <dgm:t>
        <a:bodyPr/>
        <a:lstStyle/>
        <a:p>
          <a:endParaRPr lang="it-IT"/>
        </a:p>
      </dgm:t>
    </dgm:pt>
    <dgm:pt modelId="{98838446-7B23-4C67-9D25-40567C687504}">
      <dgm:prSet custT="1"/>
      <dgm:spPr/>
      <dgm:t>
        <a:bodyPr/>
        <a:lstStyle/>
        <a:p>
          <a:r>
            <a:rPr lang="en-US" sz="2000" dirty="0"/>
            <a:t>Exploits NVIDIA GPU</a:t>
          </a:r>
        </a:p>
      </dgm:t>
    </dgm:pt>
    <dgm:pt modelId="{73BCD7AA-8623-41C9-B2DB-080D7F0661CA}" type="parTrans" cxnId="{F9E82928-40B8-48A5-AD7A-5623F07408D8}">
      <dgm:prSet/>
      <dgm:spPr/>
      <dgm:t>
        <a:bodyPr/>
        <a:lstStyle/>
        <a:p>
          <a:endParaRPr lang="it-IT"/>
        </a:p>
      </dgm:t>
    </dgm:pt>
    <dgm:pt modelId="{5DB3E5E5-D1B8-45E2-9995-D596DB850088}" type="sibTrans" cxnId="{F9E82928-40B8-48A5-AD7A-5623F07408D8}">
      <dgm:prSet/>
      <dgm:spPr/>
      <dgm:t>
        <a:bodyPr/>
        <a:lstStyle/>
        <a:p>
          <a:endParaRPr lang="it-IT"/>
        </a:p>
      </dgm:t>
    </dgm:pt>
    <dgm:pt modelId="{042BA7CA-4130-4DCB-86F0-41FB74197B81}" type="pres">
      <dgm:prSet presAssocID="{0B268E19-1BFF-4BF7-848C-CC4628E01BCD}" presName="linear" presStyleCnt="0">
        <dgm:presLayoutVars>
          <dgm:animLvl val="lvl"/>
          <dgm:resizeHandles val="exact"/>
        </dgm:presLayoutVars>
      </dgm:prSet>
      <dgm:spPr/>
    </dgm:pt>
    <dgm:pt modelId="{F0CF595A-A3A6-442E-9C65-0C7BFC594CBD}" type="pres">
      <dgm:prSet presAssocID="{EC53C1A3-4F40-40F7-941B-07761D42E005}" presName="parentText" presStyleLbl="node1" presStyleIdx="0" presStyleCnt="1" custScaleX="95399" custScaleY="60514" custLinFactNeighborX="3" custLinFactNeighborY="-95687">
        <dgm:presLayoutVars>
          <dgm:chMax val="0"/>
          <dgm:bulletEnabled val="1"/>
        </dgm:presLayoutVars>
      </dgm:prSet>
      <dgm:spPr/>
    </dgm:pt>
    <dgm:pt modelId="{B80ABC3B-8E28-41BB-8803-F66FE3EC9627}" type="pres">
      <dgm:prSet presAssocID="{EC53C1A3-4F40-40F7-941B-07761D42E005}" presName="childText" presStyleLbl="revTx" presStyleIdx="0" presStyleCnt="1" custLinFactNeighborY="-82412">
        <dgm:presLayoutVars>
          <dgm:bulletEnabled val="1"/>
        </dgm:presLayoutVars>
      </dgm:prSet>
      <dgm:spPr/>
    </dgm:pt>
  </dgm:ptLst>
  <dgm:cxnLst>
    <dgm:cxn modelId="{ADAAE113-7A56-4FE7-963E-67C932120ACB}" srcId="{0B268E19-1BFF-4BF7-848C-CC4628E01BCD}" destId="{EC53C1A3-4F40-40F7-941B-07761D42E005}" srcOrd="0" destOrd="0" parTransId="{7119967F-307F-463D-9D01-2EBE323073F3}" sibTransId="{A5D6325A-14EE-418F-B737-367FE6E18301}"/>
    <dgm:cxn modelId="{49351B21-AC8C-4AB3-A5F8-019308D80CA0}" type="presOf" srcId="{EC53C1A3-4F40-40F7-941B-07761D42E005}" destId="{F0CF595A-A3A6-442E-9C65-0C7BFC594CBD}" srcOrd="0" destOrd="0" presId="urn:microsoft.com/office/officeart/2005/8/layout/vList2"/>
    <dgm:cxn modelId="{F9E82928-40B8-48A5-AD7A-5623F07408D8}" srcId="{EC53C1A3-4F40-40F7-941B-07761D42E005}" destId="{98838446-7B23-4C67-9D25-40567C687504}" srcOrd="2" destOrd="0" parTransId="{73BCD7AA-8623-41C9-B2DB-080D7F0661CA}" sibTransId="{5DB3E5E5-D1B8-45E2-9995-D596DB850088}"/>
    <dgm:cxn modelId="{9426EA2B-E286-4E2C-B53A-D6578510AB19}" type="presOf" srcId="{817F88FF-00D7-4AD8-AC5F-D6D17CDB05C4}" destId="{B80ABC3B-8E28-41BB-8803-F66FE3EC9627}" srcOrd="0" destOrd="0" presId="urn:microsoft.com/office/officeart/2005/8/layout/vList2"/>
    <dgm:cxn modelId="{EB36E82C-8901-4263-A378-BADDB59CA294}" type="presOf" srcId="{98838446-7B23-4C67-9D25-40567C687504}" destId="{B80ABC3B-8E28-41BB-8803-F66FE3EC9627}" srcOrd="0" destOrd="2" presId="urn:microsoft.com/office/officeart/2005/8/layout/vList2"/>
    <dgm:cxn modelId="{4EF74B69-FEEA-4D89-8847-70744C412988}" srcId="{EC53C1A3-4F40-40F7-941B-07761D42E005}" destId="{9C6E3CF0-DDD8-43EA-83F3-F0EBEBC14FF7}" srcOrd="1" destOrd="0" parTransId="{37FED3D7-008C-4FD1-9038-C073E7471176}" sibTransId="{121E8CDD-FC69-4602-A182-B78745FFE4A9}"/>
    <dgm:cxn modelId="{45DF88BB-8C70-41A8-AD34-86C95955B810}" srcId="{EC53C1A3-4F40-40F7-941B-07761D42E005}" destId="{817F88FF-00D7-4AD8-AC5F-D6D17CDB05C4}" srcOrd="0" destOrd="0" parTransId="{C5C01E54-A9BB-4FD2-AF34-78145C459B4F}" sibTransId="{B402C5DB-31C7-47E5-A846-AE85114D9AF5}"/>
    <dgm:cxn modelId="{AD565CE8-012D-42DB-9E56-E6E41FC2486B}" type="presOf" srcId="{9C6E3CF0-DDD8-43EA-83F3-F0EBEBC14FF7}" destId="{B80ABC3B-8E28-41BB-8803-F66FE3EC9627}" srcOrd="0" destOrd="1" presId="urn:microsoft.com/office/officeart/2005/8/layout/vList2"/>
    <dgm:cxn modelId="{7026A0F0-EF98-4474-BB42-ABFC41C46437}" type="presOf" srcId="{0B268E19-1BFF-4BF7-848C-CC4628E01BCD}" destId="{042BA7CA-4130-4DCB-86F0-41FB74197B81}" srcOrd="0" destOrd="0" presId="urn:microsoft.com/office/officeart/2005/8/layout/vList2"/>
    <dgm:cxn modelId="{B8381B87-723D-422B-8B30-66C3C76A73B7}" type="presParOf" srcId="{042BA7CA-4130-4DCB-86F0-41FB74197B81}" destId="{F0CF595A-A3A6-442E-9C65-0C7BFC594CBD}" srcOrd="0" destOrd="0" presId="urn:microsoft.com/office/officeart/2005/8/layout/vList2"/>
    <dgm:cxn modelId="{884A1098-B6F0-4B35-981F-BB795F53C92F}" type="presParOf" srcId="{042BA7CA-4130-4DCB-86F0-41FB74197B81}" destId="{B80ABC3B-8E28-41BB-8803-F66FE3EC962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595A-A3A6-442E-9C65-0C7BFC594CBD}">
      <dsp:nvSpPr>
        <dsp:cNvPr id="0" name=""/>
        <dsp:cNvSpPr/>
      </dsp:nvSpPr>
      <dsp:spPr>
        <a:xfrm>
          <a:off x="59761" y="27141"/>
          <a:ext cx="3090927" cy="6751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SKRL</a:t>
          </a:r>
          <a:endParaRPr lang="en-US" sz="3600" kern="1200" dirty="0"/>
        </a:p>
      </dsp:txBody>
      <dsp:txXfrm>
        <a:off x="92718" y="60098"/>
        <a:ext cx="3025013" cy="609216"/>
      </dsp:txXfrm>
    </dsp:sp>
    <dsp:sp modelId="{B80ABC3B-8E28-41BB-8803-F66FE3EC9627}">
      <dsp:nvSpPr>
        <dsp:cNvPr id="0" name=""/>
        <dsp:cNvSpPr/>
      </dsp:nvSpPr>
      <dsp:spPr>
        <a:xfrm>
          <a:off x="0" y="770879"/>
          <a:ext cx="3240000" cy="3047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Built on </a:t>
          </a:r>
          <a:r>
            <a:rPr lang="en-US" sz="2000" kern="1200" dirty="0" err="1"/>
            <a:t>PyTorch</a:t>
          </a:r>
          <a:r>
            <a:rPr lang="en-US" sz="2000" kern="1200" dirty="0"/>
            <a:t> or JAX for seamless integration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Implements popular RL algorithms (included PPO)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Modular and extensible design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Support for environments like Gym and Isaac Gym</a:t>
          </a:r>
        </a:p>
      </dsp:txBody>
      <dsp:txXfrm>
        <a:off x="0" y="770879"/>
        <a:ext cx="3240000" cy="30470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595A-A3A6-442E-9C65-0C7BFC594CBD}">
      <dsp:nvSpPr>
        <dsp:cNvPr id="0" name=""/>
        <dsp:cNvSpPr/>
      </dsp:nvSpPr>
      <dsp:spPr>
        <a:xfrm>
          <a:off x="0" y="12602"/>
          <a:ext cx="3240000" cy="65192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 err="1"/>
            <a:t>PyTorch</a:t>
          </a:r>
          <a:endParaRPr lang="en-US" sz="3600" kern="1200" dirty="0"/>
        </a:p>
      </dsp:txBody>
      <dsp:txXfrm>
        <a:off x="31824" y="44426"/>
        <a:ext cx="3176352" cy="588275"/>
      </dsp:txXfrm>
    </dsp:sp>
    <dsp:sp modelId="{B80ABC3B-8E28-41BB-8803-F66FE3EC9627}">
      <dsp:nvSpPr>
        <dsp:cNvPr id="0" name=""/>
        <dsp:cNvSpPr/>
      </dsp:nvSpPr>
      <dsp:spPr>
        <a:xfrm>
          <a:off x="0" y="770878"/>
          <a:ext cx="3240000" cy="2517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Dynamic computation graph (eager execution)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Strong GPU </a:t>
          </a:r>
          <a:r>
            <a:rPr lang="it-IT" sz="2000" kern="1200" dirty="0" err="1"/>
            <a:t>acceleration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Extensive support for machine learning and deep learning</a:t>
          </a:r>
          <a:endParaRPr lang="it-IT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it-IT" sz="2000" kern="1200" dirty="0"/>
            <a:t>Versatile and user-friendly API</a:t>
          </a:r>
        </a:p>
      </dsp:txBody>
      <dsp:txXfrm>
        <a:off x="0" y="770878"/>
        <a:ext cx="3240000" cy="2517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F595A-A3A6-442E-9C65-0C7BFC594CBD}">
      <dsp:nvSpPr>
        <dsp:cNvPr id="0" name=""/>
        <dsp:cNvSpPr/>
      </dsp:nvSpPr>
      <dsp:spPr>
        <a:xfrm>
          <a:off x="74633" y="0"/>
          <a:ext cx="3090927" cy="725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 err="1"/>
            <a:t>IsaacGym</a:t>
          </a:r>
          <a:endParaRPr lang="en-US" sz="3600" kern="1200" dirty="0"/>
        </a:p>
      </dsp:txBody>
      <dsp:txXfrm>
        <a:off x="110025" y="35392"/>
        <a:ext cx="3020143" cy="654222"/>
      </dsp:txXfrm>
    </dsp:sp>
    <dsp:sp modelId="{B80ABC3B-8E28-41BB-8803-F66FE3EC9627}">
      <dsp:nvSpPr>
        <dsp:cNvPr id="0" name=""/>
        <dsp:cNvSpPr/>
      </dsp:nvSpPr>
      <dsp:spPr>
        <a:xfrm>
          <a:off x="0" y="758261"/>
          <a:ext cx="3240000" cy="15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Supports large-scale simulations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Realistic physics simulations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Exploits NVIDIA GPU</a:t>
          </a:r>
        </a:p>
      </dsp:txBody>
      <dsp:txXfrm>
        <a:off x="0" y="758261"/>
        <a:ext cx="3240000" cy="1589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6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diagramDrawing" Target="../diagrams/drawing3.xml"/><Relationship Id="rId18" Type="http://schemas.openxmlformats.org/officeDocument/2006/relationships/diagramColors" Target="../diagrams/colors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diagramColors" Target="../diagrams/colors3.xml"/><Relationship Id="rId17" Type="http://schemas.openxmlformats.org/officeDocument/2006/relationships/diagramQuickStyle" Target="../diagrams/quickStyle4.xml"/><Relationship Id="rId2" Type="http://schemas.openxmlformats.org/officeDocument/2006/relationships/image" Target="../media/image2.png"/><Relationship Id="rId16" Type="http://schemas.openxmlformats.org/officeDocument/2006/relationships/diagramLayout" Target="../diagrams/layout4.xml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QuickStyle" Target="../diagrams/quickStyle3.xml"/><Relationship Id="rId5" Type="http://schemas.openxmlformats.org/officeDocument/2006/relationships/diagramQuickStyle" Target="../diagrams/quickStyle2.xml"/><Relationship Id="rId15" Type="http://schemas.openxmlformats.org/officeDocument/2006/relationships/diagramData" Target="../diagrams/data4.xml"/><Relationship Id="rId10" Type="http://schemas.openxmlformats.org/officeDocument/2006/relationships/diagramLayout" Target="../diagrams/layout3.xml"/><Relationship Id="rId19" Type="http://schemas.microsoft.com/office/2007/relationships/diagramDrawing" Target="../diagrams/drawing4.xml"/><Relationship Id="rId4" Type="http://schemas.openxmlformats.org/officeDocument/2006/relationships/diagramLayout" Target="../diagrams/layout2.xml"/><Relationship Id="rId9" Type="http://schemas.openxmlformats.org/officeDocument/2006/relationships/diagramData" Target="../diagrams/data3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E83E-9D73-72CD-E400-791ACD41A8E7}"/>
              </a:ext>
            </a:extLst>
          </p:cNvPr>
          <p:cNvSpPr txBox="1"/>
          <p:nvPr/>
        </p:nvSpPr>
        <p:spPr>
          <a:xfrm>
            <a:off x="6980982" y="3619470"/>
            <a:ext cx="465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INSERIRE VIDEO DRONE CHE SI SCHIANTA E AMBIENTE CHE SI RESETTA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500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DD8EA-71A7-8BA4-4BF3-406CCD259B4B}"/>
              </a:ext>
            </a:extLst>
          </p:cNvPr>
          <p:cNvSpPr txBox="1"/>
          <p:nvPr/>
        </p:nvSpPr>
        <p:spPr>
          <a:xfrm>
            <a:off x="3683961" y="3784362"/>
            <a:ext cx="482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INSERIRE VIDEO DRONE VERSO PALLA GIALLA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Copy GPU image tensor to CPU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53CD71E-7BF3-7E6D-17C9-5516094D6ED8}"/>
              </a:ext>
            </a:extLst>
          </p:cNvPr>
          <p:cNvSpPr/>
          <p:nvPr/>
        </p:nvSpPr>
        <p:spPr>
          <a:xfrm>
            <a:off x="3305627" y="4270828"/>
            <a:ext cx="685800" cy="264886"/>
          </a:xfrm>
          <a:prstGeom prst="ellipse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57E00E-01DD-D3BF-94C7-74275C429B1C}"/>
              </a:ext>
            </a:extLst>
          </p:cNvPr>
          <p:cNvCxnSpPr>
            <a:cxnSpLocks/>
            <a:stCxn id="55" idx="0"/>
            <a:endCxn id="16" idx="2"/>
          </p:cNvCxnSpPr>
          <p:nvPr/>
        </p:nvCxnSpPr>
        <p:spPr>
          <a:xfrm flipV="1">
            <a:off x="3648527" y="3763233"/>
            <a:ext cx="360368" cy="50759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sp>
        <p:nvSpPr>
          <p:cNvPr id="16" name="Rectangle: Rounded Corners 28">
            <a:extLst>
              <a:ext uri="{FF2B5EF4-FFF2-40B4-BE49-F238E27FC236}">
                <a16:creationId xmlns:a16="http://schemas.microsoft.com/office/drawing/2014/main" id="{9F8A4196-CF25-80CB-768D-7A0274933FE1}"/>
              </a:ext>
            </a:extLst>
          </p:cNvPr>
          <p:cNvSpPr/>
          <p:nvPr/>
        </p:nvSpPr>
        <p:spPr>
          <a:xfrm>
            <a:off x="2858609" y="3017086"/>
            <a:ext cx="2300572" cy="746147"/>
          </a:xfrm>
          <a:prstGeom prst="roundRect">
            <a:avLst>
              <a:gd name="adj" fmla="val 895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⚠️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Cameras are sensors not actors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82691" y="3302108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stCxn id="106" idx="3"/>
            <a:endCxn id="55" idx="1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stCxn id="6" idx="3"/>
            <a:endCxn id="55" idx="1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r>
              <a:rPr lang="it-IT" sz="1800" dirty="0" err="1"/>
              <a:t>Main</a:t>
            </a:r>
            <a:r>
              <a:rPr lang="it-IT" sz="1800" dirty="0"/>
              <a:t> steps: </a:t>
            </a:r>
            <a:r>
              <a:rPr lang="en-US" sz="1600" dirty="0"/>
              <a:t>sampling data, optimize a </a:t>
            </a:r>
            <a:r>
              <a:rPr lang="en-US" sz="1600" i="1" dirty="0"/>
              <a:t>surrogate objective function </a:t>
            </a:r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7818098" y="4480851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408"/>
            <a:ext cx="6850418" cy="3264023"/>
          </a:xfrm>
          <a:prstGeom prst="rect">
            <a:avLst/>
          </a:prstGeom>
          <a:ln>
            <a:solidFill>
              <a:srgbClr val="0A2058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>
                <a:latin typeface="Aptos SemiBold" panose="020B0004020202020204" pitchFamily="34" charset="0"/>
              </a:rPr>
              <a:t>SKRL and </a:t>
            </a:r>
            <a:r>
              <a:rPr lang="it-IT" dirty="0" err="1">
                <a:latin typeface="Aptos SemiBold" panose="020B0004020202020204" pitchFamily="34" charset="0"/>
              </a:rPr>
              <a:t>PyTorch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graphicFrame>
        <p:nvGraphicFramePr>
          <p:cNvPr id="18" name="Segnaposto contenuto 2">
            <a:extLst>
              <a:ext uri="{FF2B5EF4-FFF2-40B4-BE49-F238E27FC236}">
                <a16:creationId xmlns:a16="http://schemas.microsoft.com/office/drawing/2014/main" id="{F012E3B5-08F9-AFD3-B370-FB51BE8344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0604042"/>
              </p:ext>
            </p:extLst>
          </p:nvPr>
        </p:nvGraphicFramePr>
        <p:xfrm>
          <a:off x="4757408" y="1875857"/>
          <a:ext cx="3240000" cy="43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6F69AC7A-9A67-6F45-A365-099483DD17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32" y="1978469"/>
            <a:ext cx="975898" cy="513973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326DC74A-AB05-B25F-16FB-6868FCD7EA24}"/>
              </a:ext>
            </a:extLst>
          </p:cNvPr>
          <p:cNvGrpSpPr/>
          <p:nvPr/>
        </p:nvGrpSpPr>
        <p:grpSpPr>
          <a:xfrm>
            <a:off x="990600" y="1875857"/>
            <a:ext cx="3240000" cy="4356000"/>
            <a:chOff x="990600" y="1875857"/>
            <a:chExt cx="3240000" cy="4356000"/>
          </a:xfrm>
        </p:grpSpPr>
        <p:graphicFrame>
          <p:nvGraphicFramePr>
            <p:cNvPr id="20" name="Segnaposto contenuto 2">
              <a:extLst>
                <a:ext uri="{FF2B5EF4-FFF2-40B4-BE49-F238E27FC236}">
                  <a16:creationId xmlns:a16="http://schemas.microsoft.com/office/drawing/2014/main" id="{7E94F868-86E3-A192-B6CA-44A47680F23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85099982"/>
                </p:ext>
              </p:extLst>
            </p:nvPr>
          </p:nvGraphicFramePr>
          <p:xfrm>
            <a:off x="990600" y="1875857"/>
            <a:ext cx="3240000" cy="4356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  <p:pic>
          <p:nvPicPr>
            <p:cNvPr id="24" name="Immagine 23" descr="Immagine che contiene Elementi grafici, cerchio&#10;&#10;Descrizione generata automaticamente">
              <a:extLst>
                <a:ext uri="{FF2B5EF4-FFF2-40B4-BE49-F238E27FC236}">
                  <a16:creationId xmlns:a16="http://schemas.microsoft.com/office/drawing/2014/main" id="{26CB6097-932E-1FEA-A72D-1AC13FF5E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6131" y="1978025"/>
              <a:ext cx="399506" cy="483715"/>
            </a:xfrm>
            <a:prstGeom prst="rect">
              <a:avLst/>
            </a:prstGeom>
          </p:spPr>
        </p:pic>
      </p:grpSp>
      <p:graphicFrame>
        <p:nvGraphicFramePr>
          <p:cNvPr id="27" name="Segnaposto contenuto 2">
            <a:extLst>
              <a:ext uri="{FF2B5EF4-FFF2-40B4-BE49-F238E27FC236}">
                <a16:creationId xmlns:a16="http://schemas.microsoft.com/office/drawing/2014/main" id="{7A40219C-2DD2-79F1-31CA-2707D4BEA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5515745"/>
              </p:ext>
            </p:extLst>
          </p:nvPr>
        </p:nvGraphicFramePr>
        <p:xfrm>
          <a:off x="8524216" y="1875857"/>
          <a:ext cx="3240000" cy="43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31" name="Immagine 30" descr="Immagine che contiene simbolo, Elementi grafici, logo&#10;&#10;Descrizione generata automaticamente">
            <a:extLst>
              <a:ext uri="{FF2B5EF4-FFF2-40B4-BE49-F238E27FC236}">
                <a16:creationId xmlns:a16="http://schemas.microsoft.com/office/drawing/2014/main" id="{0E152AE2-789A-E6CE-3E98-E80851F1C16A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5" t="13539" r="23829" b="38867"/>
          <a:stretch/>
        </p:blipFill>
        <p:spPr>
          <a:xfrm>
            <a:off x="8645885" y="2092032"/>
            <a:ext cx="546374" cy="36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8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sequential_trainer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37503" y="3260202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711</Words>
  <Application>Microsoft Office PowerPoint</Application>
  <PresentationFormat>Widescreen</PresentationFormat>
  <Paragraphs>181</Paragraphs>
  <Slides>17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SKRL and PyTorch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29</cp:revision>
  <dcterms:created xsi:type="dcterms:W3CDTF">2024-08-22T18:59:45Z</dcterms:created>
  <dcterms:modified xsi:type="dcterms:W3CDTF">2024-09-12T13:57:16Z</dcterms:modified>
</cp:coreProperties>
</file>